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5" r:id="rId17"/>
    <p:sldId id="271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146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C8A9-8310-B745-B2D9-0A5DE969B855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13753-D189-1A45-9EAB-D42DB7185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50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C8A9-8310-B745-B2D9-0A5DE969B855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13753-D189-1A45-9EAB-D42DB7185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62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C8A9-8310-B745-B2D9-0A5DE969B855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13753-D189-1A45-9EAB-D42DB7185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67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C8A9-8310-B745-B2D9-0A5DE969B855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13753-D189-1A45-9EAB-D42DB7185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3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C8A9-8310-B745-B2D9-0A5DE969B855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13753-D189-1A45-9EAB-D42DB7185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23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C8A9-8310-B745-B2D9-0A5DE969B855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13753-D189-1A45-9EAB-D42DB7185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54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C8A9-8310-B745-B2D9-0A5DE969B855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13753-D189-1A45-9EAB-D42DB7185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01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C8A9-8310-B745-B2D9-0A5DE969B855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13753-D189-1A45-9EAB-D42DB7185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29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C8A9-8310-B745-B2D9-0A5DE969B855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13753-D189-1A45-9EAB-D42DB7185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00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C8A9-8310-B745-B2D9-0A5DE969B855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13753-D189-1A45-9EAB-D42DB7185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11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C8A9-8310-B745-B2D9-0A5DE969B855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13753-D189-1A45-9EAB-D42DB7185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38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8C8A9-8310-B745-B2D9-0A5DE969B855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13753-D189-1A45-9EAB-D42DB7185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54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On fait les </a:t>
            </a:r>
            <a:r>
              <a:rPr lang="en-US" dirty="0" err="1" smtClean="0"/>
              <a:t>magasins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8C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37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fruits (</a:t>
            </a:r>
            <a:r>
              <a:rPr lang="en-US" dirty="0" err="1" smtClean="0"/>
              <a:t>masc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125" r="-71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85471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melons (</a:t>
            </a:r>
            <a:r>
              <a:rPr lang="en-US" dirty="0" err="1" smtClean="0"/>
              <a:t>masc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0103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raisins (</a:t>
            </a:r>
            <a:r>
              <a:rPr lang="en-US" dirty="0" err="1" smtClean="0"/>
              <a:t>masc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2083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Mûr</a:t>
            </a:r>
            <a:r>
              <a:rPr lang="en-US" dirty="0" smtClean="0"/>
              <a:t>(e)(s)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140" r="-1140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905279" y="2674975"/>
            <a:ext cx="2850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Cette</a:t>
            </a:r>
            <a:r>
              <a:rPr lang="en-US" dirty="0" smtClean="0"/>
              <a:t> </a:t>
            </a:r>
            <a:r>
              <a:rPr lang="en-US" dirty="0" err="1" smtClean="0"/>
              <a:t>tomate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mûre</a:t>
            </a:r>
            <a:r>
              <a:rPr lang="en-US" dirty="0" smtClean="0"/>
              <a:t>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99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 </a:t>
            </a:r>
            <a:r>
              <a:rPr lang="en-US" dirty="0" err="1" smtClean="0"/>
              <a:t>trouve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9215" r="-292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3795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Coûter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140" r="-11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5450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Mettez-vous avec un partenaire pour parler…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Qu’est-ce qu’il y a dans l’image? </a:t>
            </a:r>
          </a:p>
          <a:p>
            <a:endParaRPr lang="fr-FR" dirty="0"/>
          </a:p>
          <a:p>
            <a:r>
              <a:rPr lang="fr-FR" dirty="0" smtClean="0"/>
              <a:t>Il y a …du…de la…de l’…des…</a:t>
            </a:r>
          </a:p>
          <a:p>
            <a:r>
              <a:rPr lang="fr-FR" dirty="0" smtClean="0"/>
              <a:t>Il n’y a pas de…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3265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140" y="274638"/>
            <a:ext cx="876905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Paul Cezanne – </a:t>
            </a:r>
            <a:r>
              <a:rPr lang="en-US" i="1" dirty="0" smtClean="0"/>
              <a:t>Still Life with Fruit Basket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1823" r="-218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0738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Vincent Van Gogh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9823" r="-198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7841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Ralph Goings – </a:t>
            </a:r>
            <a:r>
              <a:rPr lang="en-US" i="1" dirty="0" smtClean="0"/>
              <a:t>A1 Sauce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0550" r="-105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0462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cerises</a:t>
            </a:r>
            <a:r>
              <a:rPr lang="en-US" dirty="0" smtClean="0"/>
              <a:t> (fem)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0612" r="-406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2348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2846" r="-22846"/>
          <a:stretch>
            <a:fillRect/>
          </a:stretch>
        </p:blipFill>
        <p:spPr>
          <a:xfrm>
            <a:off x="-501125" y="790017"/>
            <a:ext cx="3420640" cy="188122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84965"/>
            <a:ext cx="2664972" cy="3196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786" y="4035548"/>
            <a:ext cx="2446214" cy="2446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7910" y="4035548"/>
            <a:ext cx="3753261" cy="28224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2262" y="0"/>
            <a:ext cx="3241738" cy="23952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9841" y="96085"/>
            <a:ext cx="3292079" cy="2575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9709" y="420685"/>
            <a:ext cx="62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10" name="TextBox 9"/>
          <p:cNvSpPr txBox="1"/>
          <p:nvPr/>
        </p:nvSpPr>
        <p:spPr>
          <a:xfrm>
            <a:off x="4259179" y="2702913"/>
            <a:ext cx="62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</a:t>
            </a:r>
            <a:endParaRPr lang="fr-FR" dirty="0"/>
          </a:p>
        </p:txBody>
      </p:sp>
      <p:sp>
        <p:nvSpPr>
          <p:cNvPr id="11" name="TextBox 10"/>
          <p:cNvSpPr txBox="1"/>
          <p:nvPr/>
        </p:nvSpPr>
        <p:spPr>
          <a:xfrm>
            <a:off x="7608072" y="2427368"/>
            <a:ext cx="62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</a:t>
            </a:r>
            <a:endParaRPr lang="fr-FR" dirty="0"/>
          </a:p>
        </p:txBody>
      </p:sp>
      <p:sp>
        <p:nvSpPr>
          <p:cNvPr id="12" name="TextBox 11"/>
          <p:cNvSpPr txBox="1"/>
          <p:nvPr/>
        </p:nvSpPr>
        <p:spPr>
          <a:xfrm>
            <a:off x="866274" y="2887579"/>
            <a:ext cx="62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</a:t>
            </a:r>
            <a:endParaRPr lang="fr-FR" dirty="0"/>
          </a:p>
        </p:txBody>
      </p:sp>
      <p:sp>
        <p:nvSpPr>
          <p:cNvPr id="13" name="TextBox 12"/>
          <p:cNvSpPr txBox="1"/>
          <p:nvPr/>
        </p:nvSpPr>
        <p:spPr>
          <a:xfrm>
            <a:off x="4400642" y="3691847"/>
            <a:ext cx="62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5</a:t>
            </a:r>
            <a:endParaRPr lang="fr-FR" dirty="0"/>
          </a:p>
        </p:txBody>
      </p:sp>
      <p:sp>
        <p:nvSpPr>
          <p:cNvPr id="14" name="TextBox 13"/>
          <p:cNvSpPr txBox="1"/>
          <p:nvPr/>
        </p:nvSpPr>
        <p:spPr>
          <a:xfrm>
            <a:off x="7920893" y="3634132"/>
            <a:ext cx="62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4995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pêches</a:t>
            </a:r>
            <a:r>
              <a:rPr lang="en-US" dirty="0" smtClean="0"/>
              <a:t> (fem)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7327" r="-173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9036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fraises (fem)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3324" b="-133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0653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pommes (fem)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9190" r="-91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07372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pastèques</a:t>
            </a:r>
            <a:r>
              <a:rPr lang="en-US" dirty="0" smtClean="0"/>
              <a:t> (fem)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7642" r="-276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5312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poires</a:t>
            </a:r>
            <a:r>
              <a:rPr lang="en-US" dirty="0" smtClean="0"/>
              <a:t> (fem)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6309" r="-163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9931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bananes</a:t>
            </a:r>
            <a:r>
              <a:rPr lang="en-US" dirty="0" smtClean="0"/>
              <a:t> (fem)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7616" r="-176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0035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oranges (fem)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468" r="-184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0199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126</Words>
  <Application>Microsoft Office PowerPoint</Application>
  <PresentationFormat>On-screen Show (4:3)</PresentationFormat>
  <Paragraphs>31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On fait les magasins</vt:lpstr>
      <vt:lpstr>Les cerises (fem)</vt:lpstr>
      <vt:lpstr>Les pêches (fem)</vt:lpstr>
      <vt:lpstr>Les fraises (fem)</vt:lpstr>
      <vt:lpstr>Les pommes (fem)</vt:lpstr>
      <vt:lpstr>Les pastèques (fem)</vt:lpstr>
      <vt:lpstr>Les poires (fem)</vt:lpstr>
      <vt:lpstr>Les bananes (fem)</vt:lpstr>
      <vt:lpstr>Les oranges (fem)</vt:lpstr>
      <vt:lpstr>Les fruits (masc)</vt:lpstr>
      <vt:lpstr>Les melons (masc)</vt:lpstr>
      <vt:lpstr>Les raisins (masc)</vt:lpstr>
      <vt:lpstr>Mûr(e)(s)</vt:lpstr>
      <vt:lpstr>Je trouve que…</vt:lpstr>
      <vt:lpstr>Coûter</vt:lpstr>
      <vt:lpstr>Mettez-vous avec un partenaire pour parler…</vt:lpstr>
      <vt:lpstr>Paul Cezanne – Still Life with Fruit Basket</vt:lpstr>
      <vt:lpstr>Vincent Van Gogh </vt:lpstr>
      <vt:lpstr>Ralph Goings – A1 Sauce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fait les magasins</dc:title>
  <dc:creator>Robin Shane</dc:creator>
  <cp:lastModifiedBy>User</cp:lastModifiedBy>
  <cp:revision>5</cp:revision>
  <dcterms:created xsi:type="dcterms:W3CDTF">2018-05-18T01:16:20Z</dcterms:created>
  <dcterms:modified xsi:type="dcterms:W3CDTF">2018-05-18T10:43:03Z</dcterms:modified>
</cp:coreProperties>
</file>